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5" r:id="rId3"/>
    <p:sldId id="273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ssecurity.i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N H By Pass ,</a:t>
            </a:r>
            <a:r>
              <a:rPr lang="en-US" dirty="0" err="1" smtClean="0">
                <a:solidFill>
                  <a:srgbClr val="7030A0"/>
                </a:solidFill>
              </a:rPr>
              <a:t>Puthiya</a:t>
            </a:r>
            <a:r>
              <a:rPr lang="en-US" dirty="0" smtClean="0">
                <a:solidFill>
                  <a:srgbClr val="7030A0"/>
                </a:solidFill>
              </a:rPr>
              <a:t> Road,</a:t>
            </a: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Cochin </a:t>
            </a: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0484 6463040</a:t>
            </a: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hlinkClick r:id="rId2"/>
              </a:rPr>
              <a:t>www.csssecurity.in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Crystal Staffing Solutions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8434" name="Picture 2" descr="http://www.csssecurity.in/wp-content/uploads/2014/11/crystal-staffing-sloution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609600" cy="45837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matco KSA\Arbian Arrow\PH\20160605_135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2545854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D:\Smatco KSA\Arbian Arrow\PH\20160605_135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371600"/>
            <a:ext cx="3300413" cy="4572000"/>
          </a:xfrm>
          <a:prstGeom prst="rect">
            <a:avLst/>
          </a:prstGeom>
          <a:noFill/>
        </p:spPr>
      </p:pic>
      <p:pic>
        <p:nvPicPr>
          <p:cNvPr id="15364" name="Picture 4" descr="D:\Smatco KSA\Arbian Arrow\PH\20160605_135900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399" y="1447800"/>
            <a:ext cx="2819401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Smatco KSA\Arbian Arrow\PH\20160605_14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545854" cy="55165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D:\Smatco KSA\Arbian Arrow\PH\20160605_14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1" y="304800"/>
            <a:ext cx="3352800" cy="5638800"/>
          </a:xfrm>
          <a:prstGeom prst="rect">
            <a:avLst/>
          </a:prstGeom>
          <a:noFill/>
        </p:spPr>
      </p:pic>
      <p:pic>
        <p:nvPicPr>
          <p:cNvPr id="16389" name="Picture 5" descr="D:\Smatco KSA\Arbian Arrow\PH\20160605_140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"/>
            <a:ext cx="2867025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THE END</a:t>
            </a:r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THANKING YOU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CSS PROVIDED FIRE FIGHT TRANING TO  ALL THE MGF / KAIRALI FORD AND VOLVO SITES.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matco KSA\Arbian Arrow\PH\20160605_110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2895599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Fire Fight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en-US" sz="2400" dirty="0" smtClean="0"/>
              <a:t> Section at different sites  </a:t>
            </a:r>
            <a:endParaRPr lang="en-US" sz="2400" dirty="0"/>
          </a:p>
        </p:txBody>
      </p:sp>
      <p:pic>
        <p:nvPicPr>
          <p:cNvPr id="4" name="Picture 2" descr="D:\Smatco KSA\Arbian Arrow\PH\20160605_110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2545854" cy="4495800"/>
          </a:xfrm>
          <a:prstGeom prst="rect">
            <a:avLst/>
          </a:prstGeom>
          <a:noFill/>
        </p:spPr>
      </p:pic>
      <p:pic>
        <p:nvPicPr>
          <p:cNvPr id="5" name="Picture 2" descr="D:\Smatco KSA\Arbian Arrow\PH\20160605_110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3716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Smatco KSA\Arbian Arrow\PH\20160605_113743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Fire Fight Training Section at different sites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Smatco KSA\Arbian Arrow\PH\20160605_113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26400" y="-10801350"/>
            <a:ext cx="91440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D:\Smatco KSA\Arbian Arrow\PH\20160605_114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545854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00" name="Picture 8" descr="D:\Smatco KSA\Arbian Arrow\PH\20160605_113914_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0726400" y="-10801350"/>
            <a:ext cx="4572000" cy="2571750"/>
          </a:xfrm>
          <a:prstGeom prst="rect">
            <a:avLst/>
          </a:prstGeom>
          <a:noFill/>
        </p:spPr>
      </p:pic>
      <p:pic>
        <p:nvPicPr>
          <p:cNvPr id="13" name="Picture 8" descr="D:\Smatco KSA\Arbian Arrow\PH\20160605_113914_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0574000" y="-10648950"/>
            <a:ext cx="4572000" cy="2571750"/>
          </a:xfrm>
          <a:prstGeom prst="rect">
            <a:avLst/>
          </a:prstGeom>
          <a:noFill/>
        </p:spPr>
      </p:pic>
      <p:pic>
        <p:nvPicPr>
          <p:cNvPr id="14" name="Picture 8" descr="D:\Smatco KSA\Arbian Arrow\PH\20160605_113914_0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71800" y="1600200"/>
            <a:ext cx="4659285" cy="4343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Smatco KSA\Arbian Arrow\PH\20160605_121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800600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 descr="D:\Smatco KSA\Arbian Arrow\PH\20160605_121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657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matco KSA\Arbian Arrow\PH\20160605_121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2545854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D:\Smatco KSA\Arbian Arrow\PH\20160605_121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1447800"/>
            <a:ext cx="2971800" cy="4724400"/>
          </a:xfrm>
          <a:prstGeom prst="rect">
            <a:avLst/>
          </a:prstGeom>
          <a:noFill/>
        </p:spPr>
      </p:pic>
      <p:pic>
        <p:nvPicPr>
          <p:cNvPr id="12292" name="Picture 4" descr="D:\Smatco KSA\Arbian Arrow\PH\20160605_122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219200"/>
            <a:ext cx="347662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matco KSA\Arbian Arrow\PH\20160605_122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2545854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 descr="D:\Smatco KSA\Arbian Arrow\PH\20160605_122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3505200" cy="4572000"/>
          </a:xfrm>
          <a:prstGeom prst="rect">
            <a:avLst/>
          </a:prstGeom>
          <a:noFill/>
        </p:spPr>
      </p:pic>
      <p:pic>
        <p:nvPicPr>
          <p:cNvPr id="13316" name="Picture 4" descr="D:\Smatco KSA\Arbian Arrow\PH\20160605_122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371600"/>
            <a:ext cx="2667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matco KSA\Arbian Arrow\PH\20160605_133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352800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D:\Smatco KSA\Arbian Arrow\PH\20160605_133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385762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50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Crystal Staffing Solutions </vt:lpstr>
      <vt:lpstr>WELCOME </vt:lpstr>
      <vt:lpstr>Fire Fight Training Section at different sites  </vt:lpstr>
      <vt:lpstr>Fire Fight Training Section at different sites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2006-08-16T00:00:00Z</dcterms:created>
  <dcterms:modified xsi:type="dcterms:W3CDTF">2016-06-07T10:30:24Z</dcterms:modified>
</cp:coreProperties>
</file>